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6245E-6047-4364-8938-7EA59CA238D2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E3373-3210-4ADE-B70C-7636E3ABA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60649"/>
            <a:ext cx="4104456" cy="792087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образования Московской области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04664"/>
            <a:ext cx="2088232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Герб муниципального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404664"/>
            <a:ext cx="2160240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Герб (эмблема) общеобразовательной организации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24944"/>
            <a:ext cx="3528392" cy="3456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Фото (10Х10, хорошего разрешения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) общий вид здания школы</a:t>
            </a:r>
            <a:endParaRPr lang="ru-RU" sz="1100" dirty="0">
              <a:ea typeface="Calibri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24000" y="3271266"/>
          <a:ext cx="6096000" cy="19278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139952" y="3861048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Полное наименование общеобразовательной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организации в соответствии с лицензией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55576" y="245775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290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 организации работы общеобразовательной школы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Наименование муниципального  образования Московской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муниципального  образования Московской области</dc:title>
  <dc:creator>PC020K</dc:creator>
  <cp:lastModifiedBy>PC020K</cp:lastModifiedBy>
  <cp:revision>5</cp:revision>
  <dcterms:created xsi:type="dcterms:W3CDTF">2013-12-30T15:58:57Z</dcterms:created>
  <dcterms:modified xsi:type="dcterms:W3CDTF">2013-12-30T16:25:30Z</dcterms:modified>
</cp:coreProperties>
</file>